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9" r:id="rId2"/>
    <p:sldId id="287" r:id="rId3"/>
    <p:sldId id="312" r:id="rId4"/>
    <p:sldId id="290" r:id="rId5"/>
    <p:sldId id="315" r:id="rId6"/>
    <p:sldId id="293" r:id="rId7"/>
    <p:sldId id="292" r:id="rId8"/>
    <p:sldId id="297" r:id="rId9"/>
    <p:sldId id="295" r:id="rId10"/>
    <p:sldId id="300" r:id="rId11"/>
    <p:sldId id="301" r:id="rId12"/>
    <p:sldId id="306" r:id="rId13"/>
    <p:sldId id="304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66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520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6B05-46E2-41C0-B53E-F6AC32A8F52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57E9-99BD-476D-92B0-BF4CFD6BC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57E9-99BD-476D-92B0-BF4CFD6BC9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57E9-99BD-476D-92B0-BF4CFD6BC9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02C3-8D96-45CF-B2CE-F28FA8ED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B63E-EB7B-426A-8502-3C456F765E0F}" type="datetime1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F319-8A46-43C0-B9C8-BE5D6C6D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044DD-EFF2-4B56-9BCB-1CC27B945E2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AF43-73BA-46D5-9128-B0A1E935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70866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7660"/>
              </a:avLst>
            </a:prstTxWarp>
          </a:bodyPr>
          <a:lstStyle/>
          <a:p>
            <a:pPr algn="ctr"/>
            <a:r>
              <a:rPr lang="en-US" sz="3200" kern="10" dirty="0">
                <a:ln w="25400">
                  <a:solidFill>
                    <a:srgbClr val="00FFFF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63500" dir="2212194" algn="ctr" rotWithShape="0">
                    <a:schemeClr val="tx1"/>
                  </a:outerShdw>
                </a:effectLst>
                <a:latin typeface=".VnTime"/>
              </a:rPr>
              <a:t>KiÓm tra bµi cò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8382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vai trò của ánh sáng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Action Button: Help 29">
            <a:hlinkClick r:id="" action="ppaction://noaction" highlightClick="1"/>
          </p:cNvPr>
          <p:cNvSpPr/>
          <p:nvPr/>
        </p:nvSpPr>
        <p:spPr bwMode="auto">
          <a:xfrm>
            <a:off x="457200" y="2895600"/>
            <a:ext cx="762000" cy="838200"/>
          </a:xfrm>
          <a:prstGeom prst="actionButtonHelp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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ngồi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45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phút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nghỉ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vận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tay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chân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nhìn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xa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sách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yếu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trực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Khoảng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sách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giữ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cự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li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khoảng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30cm.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tư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đang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nằm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đang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xe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chạy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lắc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lư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733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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tivi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chương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tivi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đổi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mắt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nghỉ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phút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hoặc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ngồi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lệch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45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so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3124200"/>
          </a:xfrm>
        </p:spPr>
        <p:txBody>
          <a:bodyPr>
            <a:noAutofit/>
          </a:bodyPr>
          <a:lstStyle/>
          <a:p>
            <a:pPr eaLnBrk="1" hangingPunct="1">
              <a:lnSpc>
                <a:spcPts val="3500"/>
              </a:lnSpc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Ánh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sáng không thích hợp sẽ có hại cho mắt. </a:t>
            </a:r>
          </a:p>
          <a:p>
            <a:pPr marL="514350" indent="-5143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Ánh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sáng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quá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mạnh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chiếu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mắt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thể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hỏng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mắt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514350" indent="-5143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đọc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sách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dưới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ánh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sáng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quá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yếu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quá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mạnh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đều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hại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mắt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Nhìn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quá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lâu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màn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vi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ti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vi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hại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mắt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78682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3" name="Picture 13" descr="mat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477000" cy="4547681"/>
          </a:xfrm>
          <a:prstGeom prst="rect">
            <a:avLst/>
          </a:prstGeom>
          <a:noFill/>
        </p:spPr>
      </p:pic>
      <p:pic>
        <p:nvPicPr>
          <p:cNvPr id="204817" name="Picture 17" descr="Kinh-ngac-nhung-nguoi-mu-phi-ngua-muu-sinh_Tin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4260273" cy="3733800"/>
          </a:xfrm>
          <a:prstGeom prst="rect">
            <a:avLst/>
          </a:prstGeom>
          <a:noFill/>
        </p:spPr>
      </p:pic>
      <p:pic>
        <p:nvPicPr>
          <p:cNvPr id="204818" name="Picture 18" descr="7b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8288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02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67678"/>
            <a:ext cx="6019800" cy="432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3538" y="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3538" y="3352800"/>
            <a:ext cx="727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0462" y="3657600"/>
            <a:ext cx="727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0462" y="0"/>
            <a:ext cx="727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63538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1150" y="-363538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12f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1150" y="6494462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12ff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94462"/>
            <a:ext cx="375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676400" y="22860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CHỮ</a:t>
            </a:r>
          </a:p>
        </p:txBody>
      </p:sp>
      <p:pic>
        <p:nvPicPr>
          <p:cNvPr id="15" name="Picture 4" descr="butter3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4443">
            <a:off x="277104" y="1545313"/>
            <a:ext cx="10271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butter3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4443">
            <a:off x="3782302" y="-54888"/>
            <a:ext cx="10271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Firewrk5"/>
          <p:cNvPicPr>
            <a:picLocks noChangeAspect="1" noChangeArrowheads="1"/>
          </p:cNvPicPr>
          <p:nvPr/>
        </p:nvPicPr>
        <p:blipFill>
          <a:blip r:embed="rId7">
            <a:lum bright="28000" contrast="2000"/>
          </a:blip>
          <a:srcRect/>
          <a:stretch>
            <a:fillRect/>
          </a:stretch>
        </p:blipFill>
        <p:spPr bwMode="auto">
          <a:xfrm>
            <a:off x="7239000" y="5334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Firewrk5"/>
          <p:cNvPicPr>
            <a:picLocks noChangeAspect="1" noChangeArrowheads="1"/>
          </p:cNvPicPr>
          <p:nvPr/>
        </p:nvPicPr>
        <p:blipFill>
          <a:blip r:embed="rId7">
            <a:lum bright="28000" contrast="2000"/>
          </a:blip>
          <a:srcRect/>
          <a:stretch>
            <a:fillRect/>
          </a:stretch>
        </p:blipFill>
        <p:spPr bwMode="auto">
          <a:xfrm>
            <a:off x="8001000" y="28194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 descr="Firewrk5"/>
          <p:cNvPicPr>
            <a:picLocks noChangeAspect="1" noChangeArrowheads="1"/>
          </p:cNvPicPr>
          <p:nvPr/>
        </p:nvPicPr>
        <p:blipFill>
          <a:blip r:embed="rId7">
            <a:lum bright="28000" contrast="2000"/>
          </a:blip>
          <a:srcRect/>
          <a:stretch>
            <a:fillRect/>
          </a:stretch>
        </p:blipFill>
        <p:spPr bwMode="auto">
          <a:xfrm>
            <a:off x="542925" y="30480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 descr="Firewrk5"/>
          <p:cNvPicPr>
            <a:picLocks noChangeAspect="1" noChangeArrowheads="1"/>
          </p:cNvPicPr>
          <p:nvPr/>
        </p:nvPicPr>
        <p:blipFill>
          <a:blip r:embed="rId7">
            <a:lum bright="28000" contrast="2000"/>
          </a:blip>
          <a:srcRect/>
          <a:stretch>
            <a:fillRect/>
          </a:stretch>
        </p:blipFill>
        <p:spPr bwMode="auto">
          <a:xfrm>
            <a:off x="4267200" y="5783262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 descr="Firewrk5"/>
          <p:cNvPicPr>
            <a:picLocks noChangeAspect="1" noChangeArrowheads="1"/>
          </p:cNvPicPr>
          <p:nvPr/>
        </p:nvPicPr>
        <p:blipFill>
          <a:blip r:embed="rId7">
            <a:lum bright="28000" contrast="2000"/>
          </a:blip>
          <a:srcRect/>
          <a:stretch>
            <a:fillRect/>
          </a:stretch>
        </p:blipFill>
        <p:spPr bwMode="auto">
          <a:xfrm>
            <a:off x="4724400" y="23622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5"/>
          <p:cNvSpPr>
            <a:spLocks noChangeArrowheads="1"/>
          </p:cNvSpPr>
          <p:nvPr/>
        </p:nvSpPr>
        <p:spPr bwMode="auto">
          <a:xfrm>
            <a:off x="6477000" y="62230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14600" y="1295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0" name="Group 292"/>
          <p:cNvGraphicFramePr>
            <a:graphicFrameLocks noGrp="1"/>
          </p:cNvGraphicFramePr>
          <p:nvPr/>
        </p:nvGraphicFramePr>
        <p:xfrm>
          <a:off x="1447800" y="1752600"/>
          <a:ext cx="2971800" cy="518160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914400" y="18288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5" name="Group 293"/>
          <p:cNvGraphicFramePr>
            <a:graphicFrameLocks noGrp="1"/>
          </p:cNvGraphicFramePr>
          <p:nvPr/>
        </p:nvGraphicFramePr>
        <p:xfrm>
          <a:off x="2286000" y="2286000"/>
          <a:ext cx="1698625" cy="518160"/>
        </p:xfrm>
        <a:graphic>
          <a:graphicData uri="http://schemas.openxmlformats.org/drawingml/2006/table">
            <a:tbl>
              <a:tblPr/>
              <a:tblGrid>
                <a:gridCol w="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294"/>
          <p:cNvGraphicFramePr>
            <a:graphicFrameLocks noGrp="1"/>
          </p:cNvGraphicFramePr>
          <p:nvPr/>
        </p:nvGraphicFramePr>
        <p:xfrm>
          <a:off x="2286000" y="2286000"/>
          <a:ext cx="1698625" cy="518160"/>
        </p:xfrm>
        <a:graphic>
          <a:graphicData uri="http://schemas.openxmlformats.org/drawingml/2006/table">
            <a:tbl>
              <a:tblPr/>
              <a:tblGrid>
                <a:gridCol w="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1752600" y="2362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Rectangle 130"/>
          <p:cNvSpPr>
            <a:spLocks noChangeArrowheads="1"/>
          </p:cNvSpPr>
          <p:nvPr/>
        </p:nvSpPr>
        <p:spPr bwMode="auto">
          <a:xfrm>
            <a:off x="381000" y="2819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158"/>
          <p:cNvSpPr>
            <a:spLocks noChangeArrowheads="1"/>
          </p:cNvSpPr>
          <p:nvPr/>
        </p:nvSpPr>
        <p:spPr bwMode="auto">
          <a:xfrm>
            <a:off x="381000" y="34163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33" name="Group 299"/>
          <p:cNvGraphicFramePr>
            <a:graphicFrameLocks noGrp="1"/>
          </p:cNvGraphicFramePr>
          <p:nvPr/>
        </p:nvGraphicFramePr>
        <p:xfrm>
          <a:off x="1371600" y="3886200"/>
          <a:ext cx="3395663" cy="518160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Group 300"/>
          <p:cNvGraphicFramePr>
            <a:graphicFrameLocks noGrp="1"/>
          </p:cNvGraphicFramePr>
          <p:nvPr/>
        </p:nvGraphicFramePr>
        <p:xfrm>
          <a:off x="1404937" y="3886200"/>
          <a:ext cx="3395663" cy="518160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ectangle 202"/>
          <p:cNvSpPr>
            <a:spLocks noChangeArrowheads="1"/>
          </p:cNvSpPr>
          <p:nvPr/>
        </p:nvSpPr>
        <p:spPr bwMode="auto">
          <a:xfrm>
            <a:off x="914400" y="39751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" name="Rectangle 234"/>
          <p:cNvSpPr>
            <a:spLocks noChangeArrowheads="1"/>
          </p:cNvSpPr>
          <p:nvPr/>
        </p:nvSpPr>
        <p:spPr bwMode="auto">
          <a:xfrm>
            <a:off x="2057400" y="4419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aphicFrame>
        <p:nvGraphicFramePr>
          <p:cNvPr id="45" name="Group 303"/>
          <p:cNvGraphicFramePr>
            <a:graphicFrameLocks noGrp="1"/>
          </p:cNvGraphicFramePr>
          <p:nvPr/>
        </p:nvGraphicFramePr>
        <p:xfrm>
          <a:off x="2286000" y="4892040"/>
          <a:ext cx="2971800" cy="518160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Group 306"/>
          <p:cNvGraphicFramePr>
            <a:graphicFrameLocks noGrp="1"/>
          </p:cNvGraphicFramePr>
          <p:nvPr/>
        </p:nvGraphicFramePr>
        <p:xfrm>
          <a:off x="2133600" y="4876800"/>
          <a:ext cx="3073400" cy="51816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tangle 274"/>
          <p:cNvSpPr>
            <a:spLocks noChangeArrowheads="1"/>
          </p:cNvSpPr>
          <p:nvPr/>
        </p:nvSpPr>
        <p:spPr bwMode="auto">
          <a:xfrm>
            <a:off x="1447800" y="4953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7" name="Group 279"/>
          <p:cNvGrpSpPr>
            <a:grpSpLocks/>
          </p:cNvGrpSpPr>
          <p:nvPr/>
        </p:nvGrpSpPr>
        <p:grpSpPr bwMode="auto">
          <a:xfrm>
            <a:off x="2209800" y="6223000"/>
            <a:ext cx="4267200" cy="609600"/>
            <a:chOff x="1104" y="3936"/>
            <a:chExt cx="2688" cy="384"/>
          </a:xfrm>
        </p:grpSpPr>
        <p:sp>
          <p:nvSpPr>
            <p:cNvPr id="53" name="Rectangle 280"/>
            <p:cNvSpPr>
              <a:spLocks noChangeArrowheads="1"/>
            </p:cNvSpPr>
            <p:nvPr/>
          </p:nvSpPr>
          <p:spPr bwMode="auto">
            <a:xfrm>
              <a:off x="1104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54" name="Rectangle 281"/>
            <p:cNvSpPr>
              <a:spLocks noChangeArrowheads="1"/>
            </p:cNvSpPr>
            <p:nvPr/>
          </p:nvSpPr>
          <p:spPr bwMode="auto">
            <a:xfrm>
              <a:off x="1488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55" name="Rectangle 282"/>
            <p:cNvSpPr>
              <a:spLocks noChangeArrowheads="1"/>
            </p:cNvSpPr>
            <p:nvPr/>
          </p:nvSpPr>
          <p:spPr bwMode="auto">
            <a:xfrm>
              <a:off x="1872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56" name="Rectangle 283"/>
            <p:cNvSpPr>
              <a:spLocks noChangeArrowheads="1"/>
            </p:cNvSpPr>
            <p:nvPr/>
          </p:nvSpPr>
          <p:spPr bwMode="auto">
            <a:xfrm>
              <a:off x="2256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57" name="Rectangle 284"/>
            <p:cNvSpPr>
              <a:spLocks noChangeArrowheads="1"/>
            </p:cNvSpPr>
            <p:nvPr/>
          </p:nvSpPr>
          <p:spPr bwMode="auto">
            <a:xfrm>
              <a:off x="2640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58" name="Rectangle 285"/>
            <p:cNvSpPr>
              <a:spLocks noChangeArrowheads="1"/>
            </p:cNvSpPr>
            <p:nvPr/>
          </p:nvSpPr>
          <p:spPr bwMode="auto">
            <a:xfrm>
              <a:off x="3024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 b="1"/>
            </a:p>
          </p:txBody>
        </p:sp>
        <p:sp>
          <p:nvSpPr>
            <p:cNvPr id="59" name="Rectangle 286"/>
            <p:cNvSpPr>
              <a:spLocks noChangeArrowheads="1"/>
            </p:cNvSpPr>
            <p:nvPr/>
          </p:nvSpPr>
          <p:spPr bwMode="auto">
            <a:xfrm>
              <a:off x="3408" y="3936"/>
              <a:ext cx="384" cy="38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60" name="AutoShape 287"/>
          <p:cNvSpPr>
            <a:spLocks noChangeArrowheads="1"/>
          </p:cNvSpPr>
          <p:nvPr/>
        </p:nvSpPr>
        <p:spPr bwMode="auto">
          <a:xfrm>
            <a:off x="990600" y="5499100"/>
            <a:ext cx="8001000" cy="609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9525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" name="Text Box 288"/>
          <p:cNvSpPr txBox="1">
            <a:spLocks noChangeArrowheads="1"/>
          </p:cNvSpPr>
          <p:nvPr/>
        </p:nvSpPr>
        <p:spPr bwMode="auto">
          <a:xfrm>
            <a:off x="533400" y="6248401"/>
            <a:ext cx="1905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dọc </a:t>
            </a:r>
          </a:p>
        </p:txBody>
      </p:sp>
      <p:sp>
        <p:nvSpPr>
          <p:cNvPr id="81" name="AutoShape 288"/>
          <p:cNvSpPr>
            <a:spLocks noChangeArrowheads="1"/>
          </p:cNvSpPr>
          <p:nvPr/>
        </p:nvSpPr>
        <p:spPr bwMode="auto">
          <a:xfrm rot="16200000">
            <a:off x="990600" y="-685800"/>
            <a:ext cx="990600" cy="26670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Ô CHỮ</a:t>
            </a:r>
          </a:p>
        </p:txBody>
      </p:sp>
      <p:sp>
        <p:nvSpPr>
          <p:cNvPr id="83" name="AutoShape 32"/>
          <p:cNvSpPr>
            <a:spLocks noChangeArrowheads="1"/>
          </p:cNvSpPr>
          <p:nvPr/>
        </p:nvSpPr>
        <p:spPr bwMode="auto">
          <a:xfrm>
            <a:off x="3200400" y="0"/>
            <a:ext cx="5638800" cy="12954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AutoShape 276"/>
          <p:cNvSpPr>
            <a:spLocks noChangeArrowheads="1"/>
          </p:cNvSpPr>
          <p:nvPr/>
        </p:nvSpPr>
        <p:spPr bwMode="auto">
          <a:xfrm>
            <a:off x="3200400" y="0"/>
            <a:ext cx="5562600" cy="12954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AutoShape 100"/>
          <p:cNvSpPr>
            <a:spLocks noChangeArrowheads="1"/>
          </p:cNvSpPr>
          <p:nvPr/>
        </p:nvSpPr>
        <p:spPr bwMode="auto">
          <a:xfrm>
            <a:off x="3200400" y="0"/>
            <a:ext cx="5562600" cy="12954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AutoShape 132"/>
          <p:cNvSpPr>
            <a:spLocks noChangeArrowheads="1"/>
          </p:cNvSpPr>
          <p:nvPr/>
        </p:nvSpPr>
        <p:spPr bwMode="auto">
          <a:xfrm>
            <a:off x="3200400" y="0"/>
            <a:ext cx="5638800" cy="12192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AutoShape 160"/>
          <p:cNvSpPr>
            <a:spLocks noChangeArrowheads="1"/>
          </p:cNvSpPr>
          <p:nvPr/>
        </p:nvSpPr>
        <p:spPr bwMode="auto">
          <a:xfrm>
            <a:off x="3200400" y="0"/>
            <a:ext cx="5562600" cy="12954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3400"/>
              </a:lnSpc>
            </a:pP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8" name="AutoShape 204"/>
          <p:cNvSpPr>
            <a:spLocks noChangeArrowheads="1"/>
          </p:cNvSpPr>
          <p:nvPr/>
        </p:nvSpPr>
        <p:spPr bwMode="auto">
          <a:xfrm>
            <a:off x="3200400" y="0"/>
            <a:ext cx="5410200" cy="12954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này có nhiều trong các loại củ quả 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đỏ giúp ta sáng mắt hơn ?</a:t>
            </a:r>
          </a:p>
        </p:txBody>
      </p:sp>
      <p:sp>
        <p:nvSpPr>
          <p:cNvPr id="89" name="AutoShape 236"/>
          <p:cNvSpPr>
            <a:spLocks noChangeArrowheads="1"/>
          </p:cNvSpPr>
          <p:nvPr/>
        </p:nvSpPr>
        <p:spPr bwMode="auto">
          <a:xfrm>
            <a:off x="3200400" y="0"/>
            <a:ext cx="5562600" cy="14478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endParaRPr lang="en-US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AutoShape 276"/>
          <p:cNvSpPr>
            <a:spLocks noChangeArrowheads="1"/>
          </p:cNvSpPr>
          <p:nvPr/>
        </p:nvSpPr>
        <p:spPr bwMode="auto">
          <a:xfrm>
            <a:off x="3200400" y="0"/>
            <a:ext cx="5486400" cy="1295400"/>
          </a:xfrm>
          <a:prstGeom prst="horizontalScroll">
            <a:avLst>
              <a:gd name="adj" fmla="val 12500"/>
            </a:avLst>
          </a:prstGeom>
          <a:solidFill>
            <a:srgbClr val="F3FB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 năng lượng chủ yếu cung cấp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ánh sáng đem lại sự sống cho trái đất ?</a:t>
            </a:r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2667000" y="4419600"/>
          <a:ext cx="1295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Ắ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Group 306"/>
          <p:cNvGraphicFramePr>
            <a:graphicFrameLocks noGrp="1"/>
          </p:cNvGraphicFramePr>
          <p:nvPr/>
        </p:nvGraphicFramePr>
        <p:xfrm>
          <a:off x="889000" y="3352800"/>
          <a:ext cx="3073400" cy="51816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3124200" y="1295400"/>
          <a:ext cx="2590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3124200" y="1295400"/>
          <a:ext cx="2590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" name="Group 292"/>
          <p:cNvGraphicFramePr>
            <a:graphicFrameLocks noGrp="1"/>
          </p:cNvGraphicFramePr>
          <p:nvPr/>
        </p:nvGraphicFramePr>
        <p:xfrm>
          <a:off x="1447800" y="1752600"/>
          <a:ext cx="2971800" cy="518160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Group 306"/>
          <p:cNvGraphicFramePr>
            <a:graphicFrameLocks noGrp="1"/>
          </p:cNvGraphicFramePr>
          <p:nvPr/>
        </p:nvGraphicFramePr>
        <p:xfrm>
          <a:off x="914400" y="2834640"/>
          <a:ext cx="3073400" cy="51816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Group 306"/>
          <p:cNvGraphicFramePr>
            <a:graphicFrameLocks noGrp="1"/>
          </p:cNvGraphicFramePr>
          <p:nvPr/>
        </p:nvGraphicFramePr>
        <p:xfrm>
          <a:off x="914400" y="2819400"/>
          <a:ext cx="3073400" cy="51816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Group 306"/>
          <p:cNvGraphicFramePr>
            <a:graphicFrameLocks noGrp="1"/>
          </p:cNvGraphicFramePr>
          <p:nvPr/>
        </p:nvGraphicFramePr>
        <p:xfrm>
          <a:off x="914400" y="3352800"/>
          <a:ext cx="3073400" cy="5334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2667000" y="4419600"/>
          <a:ext cx="1295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" name="Rectangle 308"/>
          <p:cNvSpPr>
            <a:spLocks noChangeArrowheads="1"/>
          </p:cNvSpPr>
          <p:nvPr/>
        </p:nvSpPr>
        <p:spPr bwMode="auto">
          <a:xfrm>
            <a:off x="2209800" y="62484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3" name="Rectangle 322"/>
          <p:cNvSpPr>
            <a:spLocks noChangeArrowheads="1"/>
          </p:cNvSpPr>
          <p:nvPr/>
        </p:nvSpPr>
        <p:spPr bwMode="auto">
          <a:xfrm>
            <a:off x="2819400" y="62484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4" name="Rectangle 316"/>
          <p:cNvSpPr>
            <a:spLocks noChangeArrowheads="1"/>
          </p:cNvSpPr>
          <p:nvPr/>
        </p:nvSpPr>
        <p:spPr bwMode="auto">
          <a:xfrm>
            <a:off x="3429000" y="62484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15" name="Rectangle 317"/>
          <p:cNvSpPr>
            <a:spLocks noChangeArrowheads="1"/>
          </p:cNvSpPr>
          <p:nvPr/>
        </p:nvSpPr>
        <p:spPr bwMode="auto">
          <a:xfrm>
            <a:off x="4038600" y="62484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16" name="Rectangle 323"/>
          <p:cNvSpPr>
            <a:spLocks noChangeArrowheads="1"/>
          </p:cNvSpPr>
          <p:nvPr/>
        </p:nvSpPr>
        <p:spPr bwMode="auto">
          <a:xfrm>
            <a:off x="4648200" y="62484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Ê</a:t>
            </a:r>
          </a:p>
        </p:txBody>
      </p:sp>
      <p:sp>
        <p:nvSpPr>
          <p:cNvPr id="120" name="Rectangle 319"/>
          <p:cNvSpPr>
            <a:spLocks noChangeArrowheads="1"/>
          </p:cNvSpPr>
          <p:nvPr/>
        </p:nvSpPr>
        <p:spPr bwMode="auto">
          <a:xfrm>
            <a:off x="5257800" y="6248401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1" name="Rectangle 324"/>
          <p:cNvSpPr>
            <a:spLocks noChangeArrowheads="1"/>
          </p:cNvSpPr>
          <p:nvPr/>
        </p:nvSpPr>
        <p:spPr bwMode="auto">
          <a:xfrm>
            <a:off x="5867400" y="6248400"/>
            <a:ext cx="609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Ă</a:t>
            </a:r>
          </a:p>
        </p:txBody>
      </p:sp>
      <p:sp>
        <p:nvSpPr>
          <p:cNvPr id="122" name="Rectangle 321"/>
          <p:cNvSpPr>
            <a:spLocks noChangeArrowheads="1"/>
          </p:cNvSpPr>
          <p:nvPr/>
        </p:nvSpPr>
        <p:spPr bwMode="auto">
          <a:xfrm>
            <a:off x="6477000" y="6248400"/>
            <a:ext cx="6604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2209800" y="6248399"/>
            <a:ext cx="4927600" cy="609601"/>
            <a:chOff x="4546600" y="2819400"/>
            <a:chExt cx="4927600" cy="609601"/>
          </a:xfrm>
        </p:grpSpPr>
        <p:sp>
          <p:nvSpPr>
            <p:cNvPr id="124" name="Rectangle 308"/>
            <p:cNvSpPr>
              <a:spLocks noChangeArrowheads="1"/>
            </p:cNvSpPr>
            <p:nvPr/>
          </p:nvSpPr>
          <p:spPr bwMode="auto">
            <a:xfrm>
              <a:off x="4546600" y="2819400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5" name="Rectangle 322"/>
            <p:cNvSpPr>
              <a:spLocks noChangeArrowheads="1"/>
            </p:cNvSpPr>
            <p:nvPr/>
          </p:nvSpPr>
          <p:spPr bwMode="auto">
            <a:xfrm>
              <a:off x="5156200" y="2819400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Ả</a:t>
              </a:r>
            </a:p>
          </p:txBody>
        </p:sp>
        <p:sp>
          <p:nvSpPr>
            <p:cNvPr id="126" name="Rectangle 316"/>
            <p:cNvSpPr>
              <a:spLocks noChangeArrowheads="1"/>
            </p:cNvSpPr>
            <p:nvPr/>
          </p:nvSpPr>
          <p:spPr bwMode="auto">
            <a:xfrm>
              <a:off x="5765800" y="2819400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27" name="Rectangle 317"/>
            <p:cNvSpPr>
              <a:spLocks noChangeArrowheads="1"/>
            </p:cNvSpPr>
            <p:nvPr/>
          </p:nvSpPr>
          <p:spPr bwMode="auto">
            <a:xfrm>
              <a:off x="6375400" y="2819400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128" name="Rectangle 323"/>
            <p:cNvSpPr>
              <a:spLocks noChangeArrowheads="1"/>
            </p:cNvSpPr>
            <p:nvPr/>
          </p:nvSpPr>
          <p:spPr bwMode="auto">
            <a:xfrm>
              <a:off x="6985000" y="2819400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Ệ</a:t>
              </a:r>
            </a:p>
          </p:txBody>
        </p:sp>
        <p:sp>
          <p:nvSpPr>
            <p:cNvPr id="129" name="Rectangle 319"/>
            <p:cNvSpPr>
              <a:spLocks noChangeArrowheads="1"/>
            </p:cNvSpPr>
            <p:nvPr/>
          </p:nvSpPr>
          <p:spPr bwMode="auto">
            <a:xfrm>
              <a:off x="7594600" y="2819401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8204200" y="2819400"/>
              <a:ext cx="6096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Ắ</a:t>
              </a:r>
            </a:p>
          </p:txBody>
        </p:sp>
        <p:sp>
          <p:nvSpPr>
            <p:cNvPr id="131" name="Rectangle 321"/>
            <p:cNvSpPr>
              <a:spLocks noChangeArrowheads="1"/>
            </p:cNvSpPr>
            <p:nvPr/>
          </p:nvSpPr>
          <p:spPr bwMode="auto">
            <a:xfrm>
              <a:off x="8813800" y="2819400"/>
              <a:ext cx="660400" cy="6096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T</a:t>
              </a:r>
            </a:p>
          </p:txBody>
        </p:sp>
      </p:grpSp>
      <p:sp>
        <p:nvSpPr>
          <p:cNvPr id="133" name="Rectangle 132"/>
          <p:cNvSpPr/>
          <p:nvPr/>
        </p:nvSpPr>
        <p:spPr bwMode="auto">
          <a:xfrm>
            <a:off x="8458200" y="6324600"/>
            <a:ext cx="3048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dirty="0"/>
              <a:t>@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7" grpId="0" animBg="1"/>
      <p:bldP spid="23" grpId="0" animBg="1"/>
      <p:bldP spid="29" grpId="0" animBg="1"/>
      <p:bldP spid="35" grpId="0" animBg="1"/>
      <p:bldP spid="41" grpId="0" animBg="1"/>
      <p:bldP spid="47" grpId="0" animBg="1"/>
      <p:bldP spid="60" grpId="0" animBg="1"/>
      <p:bldP spid="61" grpId="0"/>
      <p:bldP spid="81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112" grpId="0" animBg="1"/>
      <p:bldP spid="113" grpId="0" animBg="1"/>
      <p:bldP spid="114" grpId="0" animBg="1"/>
      <p:bldP spid="115" grpId="0" animBg="1"/>
      <p:bldP spid="116" grpId="0" animBg="1"/>
      <p:bldP spid="120" grpId="0" animBg="1"/>
      <p:bldP spid="121" grpId="0" animBg="1"/>
      <p:bldP spid="122" grpId="0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1055097" y="877669"/>
            <a:ext cx="7250703" cy="5847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sáng và việc bảo vệ đôi mắt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5029200" y="1981200"/>
            <a:ext cx="38100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6096000" y="6019800"/>
            <a:ext cx="19812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762000" y="2743200"/>
            <a:ext cx="64770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2209800"/>
            <a:ext cx="7239000" cy="4038600"/>
            <a:chOff x="960" y="1626"/>
            <a:chExt cx="3600" cy="1686"/>
          </a:xfrm>
        </p:grpSpPr>
        <p:pic>
          <p:nvPicPr>
            <p:cNvPr id="455694" name="Picture 14" descr="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" y="1626"/>
              <a:ext cx="1632" cy="1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55695" name="Picture 15" descr="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626"/>
              <a:ext cx="1584" cy="1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55696" name="Rectangle 16"/>
            <p:cNvSpPr>
              <a:spLocks noChangeArrowheads="1"/>
            </p:cNvSpPr>
            <p:nvPr/>
          </p:nvSpPr>
          <p:spPr bwMode="auto">
            <a:xfrm>
              <a:off x="1440" y="3216"/>
              <a:ext cx="6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55697" name="Rectangle 17"/>
            <p:cNvSpPr>
              <a:spLocks noChangeArrowheads="1"/>
            </p:cNvSpPr>
            <p:nvPr/>
          </p:nvSpPr>
          <p:spPr bwMode="auto">
            <a:xfrm>
              <a:off x="3456" y="3216"/>
              <a:ext cx="6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2057400" y="6172200"/>
            <a:ext cx="533400" cy="304800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99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1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400800" y="6096000"/>
            <a:ext cx="533400" cy="304800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99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2</a:t>
            </a:r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sao chúng ta không nên nhìn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hoặc ánh sáng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/>
      <p:bldP spid="455698" grpId="0" animBg="1"/>
      <p:bldP spid="455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ạ2.png"/>
          <p:cNvPicPr>
            <a:picLocks noChangeAspect="1"/>
          </p:cNvPicPr>
          <p:nvPr/>
        </p:nvPicPr>
        <p:blipFill>
          <a:blip r:embed="rId2"/>
          <a:srcRect r="48180" b="8273"/>
          <a:stretch>
            <a:fillRect/>
          </a:stretch>
        </p:blipFill>
        <p:spPr>
          <a:xfrm>
            <a:off x="990600" y="1143000"/>
            <a:ext cx="2557077" cy="4114800"/>
          </a:xfrm>
          <a:prstGeom prst="rect">
            <a:avLst/>
          </a:prstGeom>
        </p:spPr>
      </p:pic>
      <p:pic>
        <p:nvPicPr>
          <p:cNvPr id="5" name="Picture 4" descr="m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3733800" cy="4006850"/>
          </a:xfrm>
          <a:prstGeom prst="rect">
            <a:avLst/>
          </a:prstGeom>
        </p:spPr>
      </p:pic>
      <p:pic>
        <p:nvPicPr>
          <p:cNvPr id="8" name="Picture 7" descr="tử ngoạ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4343400" cy="4027088"/>
          </a:xfrm>
          <a:prstGeom prst="rect">
            <a:avLst/>
          </a:prstGeom>
        </p:spPr>
      </p:pic>
      <p:pic>
        <p:nvPicPr>
          <p:cNvPr id="9" name="Picture 8" descr="n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1430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152400"/>
            <a:ext cx="8991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Nêu các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về ánh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mạnh cần tránh không để chiếu thẳng vào mắt?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524000"/>
            <a:ext cx="8610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1:Tác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505200" cy="2819400"/>
          </a:xfrm>
          <a:prstGeom prst="rect">
            <a:avLst/>
          </a:prstGeom>
        </p:spPr>
      </p:pic>
      <p:pic>
        <p:nvPicPr>
          <p:cNvPr id="11" name="Picture 10" descr="laz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3657600" cy="2743200"/>
          </a:xfrm>
          <a:prstGeom prst="rect">
            <a:avLst/>
          </a:prstGeom>
        </p:spPr>
      </p:pic>
      <p:pic>
        <p:nvPicPr>
          <p:cNvPr id="13" name="Picture 12" descr="đ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14800"/>
            <a:ext cx="3885054" cy="2583561"/>
          </a:xfrm>
          <a:prstGeom prst="rect">
            <a:avLst/>
          </a:prstGeom>
        </p:spPr>
      </p:pic>
      <p:pic>
        <p:nvPicPr>
          <p:cNvPr id="14" name="Picture 13" descr="fl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3937000" cy="2362200"/>
          </a:xfrm>
          <a:prstGeom prst="rect">
            <a:avLst/>
          </a:prstGeom>
        </p:spPr>
      </p:pic>
      <p:pic>
        <p:nvPicPr>
          <p:cNvPr id="15" name="Picture 14" descr="chon-den-tot-cho-mat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590800"/>
            <a:ext cx="3964450" cy="238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khung nen\beautyframesprdb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0200" y="2961382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1905000" y="5410200"/>
            <a:ext cx="6096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58760" name="Text Box 8"/>
          <p:cNvSpPr txBox="1">
            <a:spLocks noChangeArrowheads="1"/>
          </p:cNvSpPr>
          <p:nvPr/>
        </p:nvSpPr>
        <p:spPr bwMode="auto">
          <a:xfrm>
            <a:off x="6019800" y="5257800"/>
            <a:ext cx="9906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5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105400" y="990600"/>
            <a:ext cx="3276600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Việc không nên 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41223" y="1447800"/>
            <a:ext cx="3978377" cy="5029200"/>
            <a:chOff x="2209800" y="762000"/>
            <a:chExt cx="3978377" cy="5257800"/>
          </a:xfrm>
        </p:grpSpPr>
        <p:pic>
          <p:nvPicPr>
            <p:cNvPr id="19" name="Picture 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762000"/>
              <a:ext cx="3978377" cy="52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810000" y="5715000"/>
              <a:ext cx="533400" cy="304800"/>
            </a:xfrm>
            <a:prstGeom prst="ellipse">
              <a:avLst/>
            </a:prstGeom>
            <a:solidFill>
              <a:schemeClr val="bg1"/>
            </a:solidFill>
            <a:ln w="31750" algn="ctr">
              <a:solidFill>
                <a:srgbClr val="FF99CC"/>
              </a:solidFill>
              <a:round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cs typeface="+mn-cs"/>
                </a:rPr>
                <a:t>3</a:t>
              </a:r>
            </a:p>
          </p:txBody>
        </p:sp>
      </p:grp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371600" y="914400"/>
            <a:ext cx="3276600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6400800" y="6172200"/>
            <a:ext cx="533400" cy="304800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99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Untitled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950" y="3886200"/>
            <a:ext cx="2940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Untitle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3048000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90600"/>
            <a:ext cx="2971800" cy="28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Untitled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baseline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baseline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baseline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33400" y="3276600"/>
            <a:ext cx="457200" cy="457200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724400" y="3276600"/>
            <a:ext cx="533400" cy="457200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800600" y="6172200"/>
            <a:ext cx="533400" cy="457200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09600" y="6096000"/>
            <a:ext cx="533400" cy="457200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35052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32004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990600" y="228600"/>
            <a:ext cx="31242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990600" y="2743200"/>
            <a:ext cx="38100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pic>
        <p:nvPicPr>
          <p:cNvPr id="413716" name="Picture 20" descr="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733800" cy="495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3717" name="Oval 21"/>
          <p:cNvSpPr>
            <a:spLocks noChangeArrowheads="1"/>
          </p:cNvSpPr>
          <p:nvPr/>
        </p:nvSpPr>
        <p:spPr bwMode="auto">
          <a:xfrm>
            <a:off x="2209800" y="6096000"/>
            <a:ext cx="533400" cy="354012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99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762000" y="4419600"/>
            <a:ext cx="23622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3726" name="Text Box 30"/>
          <p:cNvSpPr txBox="1">
            <a:spLocks noChangeArrowheads="1"/>
          </p:cNvSpPr>
          <p:nvPr/>
        </p:nvSpPr>
        <p:spPr bwMode="auto">
          <a:xfrm>
            <a:off x="152400" y="228600"/>
            <a:ext cx="8686800" cy="46166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3" descr="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886200" cy="487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6705600" y="6019800"/>
            <a:ext cx="533400" cy="381000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99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838200" y="3505200"/>
            <a:ext cx="37338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38100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1600200" y="1752600"/>
            <a:ext cx="3810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1600200" y="2057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1447800" y="1897063"/>
            <a:ext cx="8382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752600" y="2209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4737" name="Text Box 17"/>
          <p:cNvSpPr txBox="1">
            <a:spLocks noChangeArrowheads="1"/>
          </p:cNvSpPr>
          <p:nvPr/>
        </p:nvSpPr>
        <p:spPr bwMode="auto">
          <a:xfrm>
            <a:off x="1600200" y="1828800"/>
            <a:ext cx="6096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4739" name="Text Box 19"/>
          <p:cNvSpPr txBox="1">
            <a:spLocks noChangeArrowheads="1"/>
          </p:cNvSpPr>
          <p:nvPr/>
        </p:nvSpPr>
        <p:spPr bwMode="auto">
          <a:xfrm>
            <a:off x="838200" y="2209800"/>
            <a:ext cx="17526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  <a:cs typeface="+mn-cs"/>
            </a:endParaRPr>
          </a:p>
        </p:txBody>
      </p:sp>
      <p:sp>
        <p:nvSpPr>
          <p:cNvPr id="414740" name="Text Box 20"/>
          <p:cNvSpPr txBox="1">
            <a:spLocks noChangeArrowheads="1"/>
          </p:cNvSpPr>
          <p:nvPr/>
        </p:nvSpPr>
        <p:spPr bwMode="auto">
          <a:xfrm>
            <a:off x="838200" y="2209800"/>
            <a:ext cx="1295400" cy="488950"/>
          </a:xfrm>
          <a:prstGeom prst="rect">
            <a:avLst/>
          </a:prstGeom>
          <a:solidFill>
            <a:schemeClr val="bg1"/>
          </a:solidFill>
          <a:ln w="31750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414741" name="Picture 21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733800" cy="502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4742" name="Oval 22"/>
          <p:cNvSpPr>
            <a:spLocks noChangeArrowheads="1"/>
          </p:cNvSpPr>
          <p:nvPr/>
        </p:nvSpPr>
        <p:spPr bwMode="auto">
          <a:xfrm>
            <a:off x="1752600" y="5943600"/>
            <a:ext cx="533400" cy="533400"/>
          </a:xfrm>
          <a:prstGeom prst="ellipse">
            <a:avLst/>
          </a:prstGeom>
          <a:solidFill>
            <a:schemeClr val="bg1"/>
          </a:solidFill>
          <a:ln w="31750" algn="ctr">
            <a:solidFill>
              <a:srgbClr val="FF99CC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4743" name="Text Box 23"/>
          <p:cNvSpPr txBox="1">
            <a:spLocks noChangeArrowheads="1"/>
          </p:cNvSpPr>
          <p:nvPr/>
        </p:nvSpPr>
        <p:spPr bwMode="auto">
          <a:xfrm>
            <a:off x="685800" y="4495800"/>
            <a:ext cx="28956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4745" name="Text Box 25"/>
          <p:cNvSpPr txBox="1">
            <a:spLocks noChangeArrowheads="1"/>
          </p:cNvSpPr>
          <p:nvPr/>
        </p:nvSpPr>
        <p:spPr bwMode="auto">
          <a:xfrm>
            <a:off x="762000" y="4724400"/>
            <a:ext cx="23622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1524000" y="4495800"/>
            <a:ext cx="5334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14751" name="Text Box 31"/>
          <p:cNvSpPr txBox="1">
            <a:spLocks noChangeArrowheads="1"/>
          </p:cNvSpPr>
          <p:nvPr/>
        </p:nvSpPr>
        <p:spPr bwMode="auto">
          <a:xfrm>
            <a:off x="304800" y="228600"/>
            <a:ext cx="3886200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nên làm</a:t>
            </a:r>
          </a:p>
        </p:txBody>
      </p:sp>
      <p:pic>
        <p:nvPicPr>
          <p:cNvPr id="19" name="Picture 3" descr="Untitled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838200"/>
            <a:ext cx="421142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6705600" y="5867400"/>
            <a:ext cx="488951" cy="547816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4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51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solidFill>
            <a:srgbClr val="FF00FF"/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1602</TotalTime>
  <Words>620</Words>
  <Application>Microsoft Office PowerPoint</Application>
  <PresentationFormat>On-screen Show (4:3)</PresentationFormat>
  <Paragraphs>143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GIAKHANHPC</dc:creator>
  <cp:lastModifiedBy>HP Folio 1040</cp:lastModifiedBy>
  <cp:revision>181</cp:revision>
  <dcterms:created xsi:type="dcterms:W3CDTF">2014-11-15T12:33:18Z</dcterms:created>
  <dcterms:modified xsi:type="dcterms:W3CDTF">2017-09-16T16:04:45Z</dcterms:modified>
</cp:coreProperties>
</file>